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9" r:id="rId2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8"/>
    <p:restoredTop sz="94674"/>
  </p:normalViewPr>
  <p:slideViewPr>
    <p:cSldViewPr snapToGrid="0" snapToObjects="1">
      <p:cViewPr varScale="1">
        <p:scale>
          <a:sx n="84" d="100"/>
          <a:sy n="84" d="100"/>
        </p:scale>
        <p:origin x="96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03/03/2026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03/03/2026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03/03/2026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03/03/2026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03/03/2026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03/03/2026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03/03/2026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03/03/2026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03/03/2026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03/03/2026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03/03/2026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03/03/2026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6096000" y="5162682"/>
            <a:ext cx="622509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Directora Administrativa 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 30/11/2025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4D34C9F-8B9B-4559-B5D2-DD5DE87825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8071" y="169405"/>
            <a:ext cx="2067697" cy="877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4E406022-0BB9-4919-91DF-D8648C143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622" y="169405"/>
            <a:ext cx="1726173" cy="987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18EDF84-2A1C-4E92-A628-7B0F101AAD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790" y="5264701"/>
            <a:ext cx="1359526" cy="1365622"/>
          </a:xfrm>
          <a:prstGeom prst="rect">
            <a:avLst/>
          </a:prstGeom>
        </p:spPr>
      </p:pic>
      <p:sp>
        <p:nvSpPr>
          <p:cNvPr id="11" name="1 Rectángulo">
            <a:extLst>
              <a:ext uri="{FF2B5EF4-FFF2-40B4-BE49-F238E27FC236}">
                <a16:creationId xmlns:a16="http://schemas.microsoft.com/office/drawing/2014/main" id="{E72DD279-C62F-4D66-8C64-5EF0CAA00E30}"/>
              </a:ext>
            </a:extLst>
          </p:cNvPr>
          <p:cNvSpPr/>
          <p:nvPr/>
        </p:nvSpPr>
        <p:spPr>
          <a:xfrm>
            <a:off x="3048000" y="2505670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MX" altLang="es-MX" sz="2000" dirty="0">
                <a:latin typeface="Arial" panose="020B0604020202020204" pitchFamily="34" charset="0"/>
                <a:ea typeface="Amelia Basic" charset="0"/>
                <a:cs typeface="Arial" panose="020B0604020202020204" pitchFamily="34" charset="0"/>
              </a:rPr>
              <a:t>La Comisaría de Seguridad y Protección Ciudadana NO entrega o permite usar recursos públicos a Instituciones de Beneficencia.</a:t>
            </a:r>
            <a:endParaRPr lang="es-MX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025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2476</TotalTime>
  <Words>66</Words>
  <Application>Microsoft Office PowerPoint</Application>
  <PresentationFormat>Panorámica</PresentationFormat>
  <Paragraphs>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Franklin Gothic Book</vt:lpstr>
      <vt:lpstr>Franklin Gothic Medium</vt:lpstr>
      <vt:lpstr>Wingdings</vt:lpstr>
      <vt:lpstr>Ángulos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ely patlan</cp:lastModifiedBy>
  <cp:revision>136</cp:revision>
  <cp:lastPrinted>2018-02-13T17:09:28Z</cp:lastPrinted>
  <dcterms:created xsi:type="dcterms:W3CDTF">2018-02-03T22:13:09Z</dcterms:created>
  <dcterms:modified xsi:type="dcterms:W3CDTF">2026-03-03T19:59:06Z</dcterms:modified>
</cp:coreProperties>
</file>